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419817ce-98a6-4283-9dd8-3d342edea9ea · slide 1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419817ce-98a6-4283-9dd8-3d342edea9ea · slide 10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419817ce-98a6-4283-9dd8-3d342edea9ea · slide 2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419817ce-98a6-4283-9dd8-3d342edea9ea · slide 3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419817ce-98a6-4283-9dd8-3d342edea9ea · slide 4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419817ce-98a6-4283-9dd8-3d342edea9ea · slide 5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419817ce-98a6-4283-9dd8-3d342edea9ea · slide 6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419817ce-98a6-4283-9dd8-3d342edea9ea · slide 7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419817ce-98a6-4283-9dd8-3d342edea9ea · slide 8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419817ce-98a6-4283-9dd8-3d342edea9ea · slide 9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 ·  YOUCONIC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Youconic Q3 Performance: Demand Created Outpaced Demand Captured – Taste Ignition Works, Conversion Funnel Leaks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15% of activation budget into a high-intent conversion layer (email + in-product) and double down on the taste-led ignition that is already working. Calibrate the funnel metrics to reflect the longer consideration cycle of a personal graph.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Stern and Ellis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Stern and Ellis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llm4:mistral-large-latest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/ 10 / 25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CAT-TELCOTECH x SUBSCRIPTION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six_forces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419817ce-98a6-4283-9dd8-3d342edea9ea · awaiting_approval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15% of activation budget into a high-intent conversion layer (email + in-product) and double down on the taste-led ignition that is already working. Calibrate the funnel metrics to reflect the longer consideration cycle of a personal graph.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Monday, draft the email sequence for the high-intent conversion layer. Target users who signed up but didn’t activate (3+ graph interactions in 30 days). Use the subject line: ‘Your graph is waiting to anticipate your next move.’ Include: (1) a 30-second video showing how anticipation works with their Spotify data, (2) a CTA to add one more data source (e.g., calendar), (3) a ‘graph density score’ preview. A/B test two versions: one with the score, one without.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Worked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Taste-led ignition (T1). Why: Taste is the lowest-friction way to start writing the graph (belief: ‘Taste is the ignition’). It’s also emotionally resonant (self-actualisation). Evidence: ‘Add your Spotify’ CTA drove 42…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spend on ‘Not an assistant. Counsel.’ (T2). Why: The positioning is cutting through. The ‘counsel’ framing differentiates from assistants and aligns with the belief that ‘context, not intelligence, is the next moa…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Did Not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 flow (T3). Why: The onboarding assumes users will tolerate friction to build density. They won’t. The marginal cost advantage (belief: ‘density is the moat’) doesn’t kick in until the graph is ~50% dense, whi…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 search for ‘second brain’ (T4). Why: The ‘second brain’ category is fragmented (belief: ‘The second-brain category is crowded but fragmented’). Youconic’s differentiation (ownership + anticipation) isn’t visible in…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Calibration Observations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rate (3+ graph interactions in 30 days). Cause: Onboarding friction. Users don’t see the graph’s utility until it’s dense, and they won’t tolerate the friction to get there. Actual: 9. Variance: -64%. Predict…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CAC (paid search). Cause: Search intent mismatch. Users searching for ‘second brain’ are looking for features, not ownership or anticipation. Actual: 42. Variance: +68%. Predicted: 25. Write Back: Pause ‘second brain’ s…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Branded search volume (‘Youconic’ + ‘counsel’). Cause: Brand spend on ‘Not an assistant. Counsel.’ is working. The positioning is cutting through. Actual: 180. Variance: +80%. Predicted: 100. Write Back: Increase brand 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Changes Recommended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15% of activation budget into a high-intent conversion layer (email + in-product). Why: Email and in-product prompts can target users who’ve already shown intent (e.g., signed up but not activated). This is cheape…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a ‘graph density score’ to gamify retention. Why: Gamification can increase retention long enough for the marginal cost advantage to kick in. The score must correlate with utility (e.g., ‘Your graph is 50% dense—…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 concierge service for power users (optional upsell). Why: Power users will pay for density without the friction. This can also serve as a research tool to identify which data sources drive the most utility. Owner:…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Load Bearing Insight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Insight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Taste is the ignition, but the conversion funnel leaks after sign-up. The graph’s density (belief: ‘density is the moat’) is not yet sufficient to trigger the marginal cost advantage, so retention is…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Assumption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Users will tolerate a longer onboarding period if the graph’s utility scales with density. Evidence from Q3 suggests they won’t—drop-off after 7 days is 68%.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 down on taste ignition, add a high-intent conversion layer. If the marginal cost advantage doesn’t kick in before users churn, this becomes a leaky bucket. Angle: Taste-led ignition (Q3’s bright spot) + email + i…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Pivot to a ‘graph-as-a-service’ model for power users. This abandons the self-serve model and may not scale. Also risks diluting the ‘ownership’ positioning. Angle: Offer a concierge service to build the graph for users…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a ‘graph density score’ to gamify retention. Gamification may feel gimmicky and could backfire if the score doesn’t correlate with utility. Angle: Show users a score (e.g., ‘Your graph is 30% dense—add 3 more dat…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marginal cost advantage doesn’t kick in before users churn. Mitigation: Launch the ‘graph density score’ to gamify retention. Use the concierge service to research which data sources drive utilit…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‘personal graph’ narrative isn’t yet a category entry point. Mitigation: Double down on the ‘Not an assistant. Counsel.’ positioning. Own the narrative through PR and thought leadership (e.g., ‘W…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Gamification feels gimmicky. Mitigation: Test the ‘graph density score’ with power users first. Only roll out if it correlates with retention and utility.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is end_customer (default).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data is representative of the broader market.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marginal cost advantage (density) will kick in at ~50% graph density, as predicted by the belief ‘density is the moat.’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will tolerate gamification if it correlates with utility.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Youconic Q3 Performance: Demand Created Outpaced Demand Captured – Taste Ignition Works, Conversion Funnel Leaks</dc:title>
  <dc:subject>PptxGenJS Presentation</dc:subject>
  <dc:creator>ideacel</dc:creator>
  <cp:lastModifiedBy>ideacel</cp:lastModifiedBy>
  <cp:revision>1</cp:revision>
  <dcterms:created xsi:type="dcterms:W3CDTF">2026-08-17T12:52:41Z</dcterms:created>
  <dcterms:modified xsi:type="dcterms:W3CDTF">2026-08-17T12:52:41Z</dcterms:modified>
</cp:coreProperties>
</file>