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1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2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3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4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5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TT-DECK-06-INNOVATION · run 19bab581-8cb2-40fa-8279-a05664a6c11c · slide 6 of 6.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CREATIVE  ·  YOUCONIC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Youconic: Twelve territories that invert the category convention of 'another assistant'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'courage' territory 'Taste as the ignition key' — it is the lowest-friction way to seed the graph and the only one that maps directly to a belief in the brain.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Ellis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with the 'courage' territory 'Taste as the ignition key' — it is the lowest-friction way to seed the graph and the only one that maps directly to a belief in the brain.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{"steps": ["1. Define the taste schema: music (genres, artists, playlists), food (cuisines, ingredients, restaurants), style (colours, brands, aesthetics).", "2. Design the 30-question quiz. Each question must map to a node in the schema. Use a mix of multiple-choice, sliders and free-text.", "3. Build the recommendation engine. It must surface three personalised recommendations (e.g., a playlist, a recipe, a style tip) immediately after the quiz.", "4. Instrument the graph. Every answer must write to the graph; every recommendation must read from it.", "5. Launch the web app as a lead magnet…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Convention</a:t>
            </a:r>
            <a:endParaRPr lang="en-US" sz="28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assistant convention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Evidence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Positioning statement explicitly contrasts Youconic with 'assistants that forget you between sessions'. Belief: 'The second-brain category is crowded but fragmented. The differentiation is ownership 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Definition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Every AI product today is sold as an assistant: a reactive agent that answers questions, completes tasks, and forgets you between sessions. The category is defined by what the AI does, not what the p…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Territories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Safe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Private graph export: one-click download of your entire graph in an open format, no vendor lock-in. Why It Works: Removes the single biggest anxiety (ownership) with a tangible asset the person can h…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Courage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Taste as the ignition key: the entire product is built around taste (music, food, style) as the entry point, not productivity. The graph is seeded with identity, not tasks, and the anticipation engin…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Uncomfortable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Graph portability: Youconic pays the switching cost to import your graph from a competitor (e.g., Notion, Obsidian) and guarantees a better experience within 7 days or your money back. Why It Works: 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taste starter kit feels generic, not personal. Mitigation: Use the quiz to write rich taste nodes (e.g., not just 'I like jazz', but 'I like Miles Davis in the 1950s'). Surface recommendations th…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transition from taste to productivity feels unnatural. Mitigation: Design the onboarding flow so that productivity features (e.g., calendar, tasks) are introduced as 'ways to act on your taste'. 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graph is not dense enough to anticipate accurately. Mitigation: Start with taste, which is dense and low-friction. Use the starter kit to seed the graph with rich nodes before introducing product…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Audience is end_customer (the individual buyer). No strategy vocabulary.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taste starter kit is the lowest-friction way to seed the graph (belief).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graph schema is open and documented (safe territory).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person trusts a tool that profits only when useful (belief).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llm4:mistral-large-latest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10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CAT-TELCOTECH x SUBSCRIPTION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19bab581-8cb2-40fa-8279-a05664a6c11c · succeeded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Youconic · Creative · Ellis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Youconic: Twelve territories that invert the category convention of 'another assistant'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