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TT-DECK-04-ANALYSIS · run ae806384-7c8a-41f4-ae4d-7054f969d29f · slide 1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TT-DECK-04-ANALYSIS · run ae806384-7c8a-41f4-ae4d-7054f969d29f · slide 2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TT-DECK-04-ANALYSIS · run ae806384-7c8a-41f4-ae4d-7054f969d29f · slide 3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TT-DECK-04-ANALYSIS · run ae806384-7c8a-41f4-ae4d-7054f969d29f · slide 4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TT-DECK-04-ANALYSIS · run ae806384-7c8a-41f4-ae4d-7054f969d29f · slide 5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TT-DECK-04-ANALYSIS · run ae806384-7c8a-41f4-ae4d-7054f969d29f · slide 6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TT-DECK-04-ANALYSIS · run ae806384-7c8a-41f4-ae4d-7054f969d29f · slide 7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TT-DECK-04-ANALYSIS · run ae806384-7c8a-41f4-ae4d-7054f969d29f · slide 8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TT-DECK-04-ANALYSIS · run ae806384-7c8a-41f4-ae4d-7054f969d29f · slide 9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 ·  YOUCONIC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Youconic’s personal context layer: a test of user‑owned graphs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 4‑week beta with The Fragmented Self persona, measuring sign‑ups, graph‑completion and useful‑action rate.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Holt · 16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F1F3F7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 4‑week beta with The Fragmented Self persona, measuring sign‑ups, graph‑completion and useful‑action rate.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16233A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stated by the run.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Finding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want a private graph that anticipates needs without profiting from scroll‑time. The market is crowded with AI assistants, but none own the individual’s persistent context.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Evidence</a:t>
            </a:r>
            <a:endParaRPr lang="en-US" sz="28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Insight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If a user‑owned private graph becomes the default way people anticipate needs, the product wins regardless of feature competition.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Assumption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Users prioritize ownership of their context over free, scroll‑based tools.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Six Forces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Buyer Power: high – switching is easy, few buyers are in‑market at once. Supplier Power: medium – platforms control distribution channels and data pipelines. Ai Answer Layer: medium – AI‑driven answe…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Method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Porter‑style six‑force scan plus a load‑bearing insight test, using only beliefs and pains from the brain as evidence.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 regulators may flag a personal graph that aggregates data from multiple services.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beta shows low graph completion, the core hypothesis (ownership drives retention) is falsified.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Competitors could copy the graph‑ownership angle quickly, eroding first‑mover advantage.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 of control over data flow and potential privacy complaints if third parties misuse the schema. Bet: Community‑driven innovation accelerates adoption and creates lock‑in without Youconic building every feature. Angl…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Price‑sensitive segment may stick with free alternatives; revenue may be lower than a recurring model. Bet: Users tired of paying for assistants that profit from their attention will pay once for a tool that only earns 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tags are too generic, recommendations feel irrelevant and users churn. Bet: Low‑friction entry raises graph density faster, and the tags become a signal for future useful‑action recommendations. Angle: Create a taste…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Audience: end_customer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value owning their personal context more than receiving a free assistant that profits from scroll time.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4‑week beta can reveal whether a taste‑driven onboarding flow improves graph density and useful‑action rates.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Holt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AGT-MKT-STRATEGIST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llm5:nvidia/nemotron-3.5-lightning:free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 / 10 / 25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B2C x CAT-TELCOTECH x SUBSCRIPTION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first_move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ae806384-7c8a-41f4-ae4d-7054f969d29f · succeeded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Research · Holt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Youconic’s personal context layer: a test of user‑owned graphs</dc:title>
  <dc:subject>PptxGenJS Presentation</dc:subject>
  <dc:creator>ideacel</dc:creator>
  <cp:lastModifiedBy>ideacel</cp:lastModifiedBy>
  <cp:revision>1</cp:revision>
  <dcterms:created xsi:type="dcterms:W3CDTF">2026-08-17T12:52:31Z</dcterms:created>
  <dcterms:modified xsi:type="dcterms:W3CDTF">2026-08-17T12:52:31Z</dcterms:modified>
</cp:coreProperties>
</file>