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1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2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3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4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5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6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7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8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0c2f2cfd-1d82-4b23-962c-2f0e78df8d82 · slide 9 of 9.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C-SUITE  ·  XPERION LABS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Board Paper: Commercial Focus on Marketing Decision Engagements (£25k–£100k+)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 the executive team to deploy commercial capital exclusively into Horizon 1 (Marketing and Growth Decision Engagements priced at £25k to £100k+), requiring auditable governance records for every deal. We reject horizontal generalisation and low-tier research reports (£2k–£5k), which destroy pricing power and …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Haldane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 the executive team to deploy commercial capital exclusively into Horizon 1 (Marketing and Growth Decision Engagements priced at £25k to £100k+), requiring auditable governance records for every deal. We reject horizontal generalisation and low-tier research reports (£2k–£5k), which destroy pricing power and collide with ERP incumbents.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leadership must update pipeline stage-exit criteria in the CRM by Monday midday, blocking any deal from advancing past stage three without three documented stakeholder contacts including the Data Governance Chief.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Decision Required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must approve the commercial mandate to target CMOs and CROs with wargamed Decision Engagements (£25k–£100k+) while enforcing governance criteria (three-contact multi-threading and a fifteen per cent discount ceiling).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Options Evaluated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1: Land narrow on Marketing and Growth Decision Engagements (£25k–£100k+). Data governance chiefs may stall sales cycles if synthetic methods lack transparent calibration. Status: Recommended. Thesis: Target acco…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2: Generalise immediately across all enterprise decision domains. Collides directly with entrenched, ERP-bound incumbents who dominate operational workflows. Status: Rejected. Thesis: Sell horizontal decision sim…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Option 3: Introduce low-friction automated research reports (£2k–£5k). Anchors enterprise buyers to low price expectations and destroys the premium advisory positioning. Status: Rejected. Thesis: Capture high volume acr…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Commercial Governance Rules</a:t>
            </a:r>
            <a:endParaRPr lang="en-US" sz="28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Deal Threading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Mandate a minimum of three internal enterprise contacts from stage three onward to eliminate single-threaded champion risk.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Pricing Integrity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Enforce a strict 15% maximum discount ceiling to defend operating margin.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Capital Allocation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Maintain brand and activation budget split within the 40% to 70% defensible band (benchmark: 46% brand activation).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Strategic Context</a:t>
            </a:r>
            <a:endParaRPr lang="en-US" sz="28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Positioning Wedge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Xperion Labs wargames high-stakes capital decisions before money moves, producing scored odds, reasoning, and auditable records. Horizon 1 captures marketing decisions before expanding into organisat…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 Opportunity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 enterprises lose roughly 250 million dollars annually to poor decisions, with only one in five organisations deciding well. Incumbents own ERP and operations, leaving marketing and growth decis…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Six Forces Assessment</a:t>
            </a:r>
            <a:endParaRPr lang="en-US" sz="28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64240" cy="914400"/>
        </p:xfrm>
        <a:graphic>
          <a:graphicData uri="http://schemas.openxmlformats.org/drawingml/2006/table">
            <a:tbl>
              <a:tblPr/>
              <a:tblGrid>
                <a:gridCol w="2926080"/>
                <a:gridCol w="81381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Buyer Power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Buyers operate through extended buying groups with high switching leverage; only five per cent of buyers are in-market at any moment. Implication: Account executives must satisfy the 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Supplier Power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Medium. Evidence: Platform and foundational model providers control core infrastructure costs. Implication: Product teams must maintain model-agnostic rehearsal architecture.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 Answer Layer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Synthetic methods face an enterprise trust gap regarding black-box outputs. Implication: Commercial leaders must lead with transparent governance and replayable audit records.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Competitive Rivalry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Management consultants offer single opinions without memory, while business intelligence tools provide retrospective reporting. Implication: Teams must position prospective rehearsal 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Threat Of Substitutes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Open-source models, conventional market research, and incumbent software bundles compete for budget. Implication: Sales teams must frame offerings as Decision Engagements rather than …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Threat Of New Entrants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3F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623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High. Evidence: Cloud and AI entrants launch constantly across enterprise software categories. Implication: Engineers must build defensibility into encoded decision histories that rivals cannot copy.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E1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stall: Data chiefs block sales due to synthetic trust gaps. Mitigation: Lead every technical validation with auditable records, calibration benchmarks, and explainable agent reasoning.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champion loss: Executive turnover collapses late-stage pipeline deals. Mitigation: Enforce mandatory multi-threading requiring at least three validated enterprise stakeholders before stage-thr…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 erosion: Sales representatives discount under pressure toward report-level pricing. Mitigation: Enforce a hard blocking limit of fifteen per cent on discounts; treat further discounts as board-…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Data and Governance Chief will approve purchases if the platform delivers transparent, auditable decision logs rather than black-box outputs.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leaders control discretionary capital for £25k–£100k+ Decision Engagements outside standard ERP procurement cycles.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Haldane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llm3:gemini-flash-latest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 / 10 / 6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B2B x CAT-TELCOTECH x SUBSCRIPTION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0c2f2cfd-1d82-4b23-962c-2f0e78df8d82 · awaiting_approval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Xperion Labs · C-suite · Haldane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Board Paper: Commercial Focus on Marketing Decision Engagements (£25k–£100k+)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