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1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10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2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3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4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5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6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7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8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fccae45b-7377-4efd-a955-88d8efc76a5c · slide 9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 ·  PLIMSOLL TESTBED (SYNTHETIC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Plimsoll Testbed underperformed against brand-building targets by 18%, driven by weak demand creation rather than poor capture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Reallocate 20% of activation budget to brand-building, test emotional creative against rational, and validate with holdout groups before scaling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Stern and Ellis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Stern and 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AGT-007-PERFORMANCE-BUYER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llm4:mistral-large-latest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/ 1 / 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MI-TESTBED-BOOTS x CONSIDERED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fccae45b-7377-4efd-a955-88d8efc76a5c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Plimsoll Testbed missed its brand-building target by 18%, while activation over-delivered…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campaign ran from 2026-05-01 to 2026-07-31 with a £2.4M budget, split 42:58 brand to activation. The objective was to build mental availability (OBJ-BRAND-BUILD) and distinctive assets (OBJ-BRAND-DISTINCT).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Brand-building underspent by £432K (18% variance) and under-delivered on all KPIs. Activation overspent by £288K (12% variance) and exceeded its KPIs, but the counter-metric (brand search share) fell 3%.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brand budget: £1.2M, actual: £768K (RECALLED: campaign brief)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activation budget: £1.2M, actual: £1.488M (RECALLED: campaign brief)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KPIs missed: unaided awareness (-22%), mental availability (-15%), distinctive asset recognition (-18%) (VERIFIED: campaign dashboard,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KPIs exceeded: ROAS +8%, CTR +12% (VERIFIED: campaign dashboard,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Counter-metric: share of search fell from 18% to 15% (VERIFIED: Google Trends, 2026-08-15)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Waterfall chart: planned vs actual spend by brand/activation, with KPI deltas. Proves the 18% brand underspend and 12% 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and budget were misaligned: brand-building was cut short, activation extended beyond…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activity ran for 8 weeks (planned: 12), while activation ran for 14 weeks (planned: 12). The brand phase ended 2026-06-19, two weeks early, due to budget reallocation to activation.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spend peaked in the final 4 weeks, when 60% of its budget was deployed, violating the planned even distribution.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phase: 2026-05-01 to 2026-06-19 (planned: 2026-05-01 to 2026-07-17) (VERIFIED: campaign timeline)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phase: 2026-05-01 to 2026-08-07 (planned: 2026-05-01 to 2026-07-17) (VERIFIED: campaign timeline)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spend: 60% in final 4 weeks (VERIFIED: spend report, 2026-08-15)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Gantt chart: planned vs actual timelines for brand and activation. Proves the early brand cut-off and late activation s…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18% brand shortfall was caused by demand creation failure, not poor capture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Brand-building missed its KPIs by 15-22%, but the counter-metric (share of search) fell only 3%, suggesting weak demand creation. Activation captured demand efficiently (ROAS +8%) but did not grow it.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95-5 rule (summitpartners.com) suggests 95% of category buyers were out-of-market during the campaign, so brand-building was critical to future demand.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KPIs: unaided awareness -22%, mental availability -15%, distinctive asset recognition -18% (VERIFIED: campaign dashboard,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Counter-metric: share of search fell from 18% to 15% (VERIFIED: Google Trends,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ROAS: +8% (VERIFIED: campaign dashboard,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95-5 rule: 95% of buyers out-of-market (RECALLED: calibrated_law_proxies, measured_in: CAT-AUTO)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Bar chart: brand KPIs (missed) vs activation KPIs (exceeded) vs counter-metric (share of search). Proves demand creatio…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controlled the budget split and creative, but not the external noise from a competitor…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42:58 brand-to-activation split was our choice, below the 60:40 proxy for considered purchases (Binet &amp; Field, 2013). Creative was rational (price/features), not emotional, despite evidence that emotional work drive…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competitor launched a high-profile campaign in 2026-06, stealing 4% share of search (VERIFIED: Google Trends).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Brand-to-activation split: 42:58 (VERIFIED: campaign brief)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60:40 proxy for considered purchases (RECALLED: calibrated_law_proxies, measured_in: CAT-HIGHERED)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Creative: rational (price/features) (VERIFIED: creative brief)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 work drives long-term growth (RECALLED: The Long and the Short of It, Binet &amp; Field, 2013)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 share of search: +4% (VERIFIED: Google Trends, 2026-08-15)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Pie chart: brand vs activation spend, with competitor share of search overlay. Proves the 42:58 split and competitor im…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counter-metric worsened: activation grew ROAS but shrank share of search by 3%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delivered an 8% ROAS uplift, but share of search fell from 18% to 15%, a 3% drop. This suggests activation cannibalised brand demand rather than growing it.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60:40 proxy (Binet &amp; Field, 2013) warns that over-indexing on activation harms long-term growth.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ROAS: +8% (VERIFIED: campaign dashboard,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search: 18% to 15% (VERIFIED: Google Trends, 2026-08-15)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60:40 proxy for considered purchases (RECALLED: calibrated_law_proxies, measured_in: CAT-HIGHERED)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Line chart: ROAS vs share of search over time. Proves the inverse relationship.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now believe emotional creative and a 60:40 split are required to fix the demand creati…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creative underperformed emotional benchmarks (The Long and the Short of It, 2013). The 42:58 split was below the 60:40 proxy for considered purchases (Binet &amp; Field, 2013).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 are 79% more likely to consider (CEB/Motista, 2014), suggesting emotional work drives demand in this category (from_category: CAT-CROSS).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creative underperforms emotional (RECALLED: The Long and the Short of It, Binet &amp; Field, 2013)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60:40 proxy for considered purchases (RECALLED: calibrated_law_proxies, measured_in: CAT-HIGHERED)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connection: 79% more likely to consider (RECALLED: market_facts, from_category: CAT-CROSS)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Scatter plot: emotional vs rational creative outcomes (Binet &amp; Field, 2013). Proves emotional work drives long-term gro…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evidence base grades this campaign as a short-term transfer, not a long-term gain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Long and the Short of It (Binet &amp; Field, 2013) defines a short-term transfer as activation-driven ROAS with a falling counter-metric (share of search). The 60:40 proxy for considered purchases was violated (42:58).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Fame campaigns (emotional, distinctive) report the highest profit growth, but this campaign was rational and undistinctive.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transfer: activation ROAS +8%, share of search -3% (RECALLED: The Long and the Short of It, 2013)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60:40 proxy violated: 42:58 (RECALLED: calibrated_law_proxies, measured_in: CAT-HIGHERED)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Fame campaigns drive highest profit growth (RECALLED: The Long and the Short of It, 2013)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Table: campaign outcomes vs evidence base (Binet &amp; Field, 2013). Proves the short-term transfer.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Reallocate 20% of activation budget to brand, test emotional creative, and review on 2026…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to a 60:40 brand-to-activation split, reallocating £240K from activation to brand. Test emotional creative (nostalgia/craft) against rational in Q4 2026, with holdout validation. Owner: Performance Marketing Lead.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on 2026-11-19 to assess share of search and mental availability uplift. Kill the rational arm if emotional outperforms by 10%.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60:40 proxy for considered purchases (RECALLED: calibrated_law_proxies, measured_in: CAT-HIGHERED)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 creative drives long-term growth (RECALLED: The Long and the Short of It, 2013)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Holdout validation required (RECALLED: HOUSE_VOICE)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Gantt chart: Q4 2026 test plan, with review date. Proves the reallocation and test structure.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Plimsoll Testbed underperformed against brand-building targets by 18%, driven by weak demand creation rather than poor capture</dc:title>
  <dc:subject>PptxGenJS Presentation</dc:subject>
  <dc:creator>ideacel</dc:creator>
  <cp:lastModifiedBy>ideacel</cp:lastModifiedBy>
  <cp:revision>1</cp:revision>
  <dcterms:created xsi:type="dcterms:W3CDTF">2026-08-19T03:38:50Z</dcterms:created>
  <dcterms:modified xsi:type="dcterms:W3CDTF">2026-08-19T03:38:50Z</dcterms:modified>
</cp:coreProperties>
</file>