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TT-DECK-05-RESEARCH · run 03f71880-5cc5-4fab-9d54-35c41fc12431 · slide 1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TT-DECK-05-RESEARCH · run 03f71880-5cc5-4fab-9d54-35c41fc12431 · slide 10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TT-DECK-05-RESEARCH · run 03f71880-5cc5-4fab-9d54-35c41fc12431 · slide 2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TT-DECK-05-RESEARCH · run 03f71880-5cc5-4fab-9d54-35c41fc12431 · slide 3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TT-DECK-05-RESEARCH · run 03f71880-5cc5-4fab-9d54-35c41fc12431 · slide 4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TT-DECK-05-RESEARCH · run 03f71880-5cc5-4fab-9d54-35c41fc12431 · slide 5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TT-DECK-05-RESEARCH · run 03f71880-5cc5-4fab-9d54-35c41fc12431 · slide 6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TT-DECK-05-RESEARCH · run 03f71880-5cc5-4fab-9d54-35c41fc12431 · slide 7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TT-DECK-05-RESEARCH · run 03f71880-5cc5-4fab-9d54-35c41fc12431 · slide 8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TT-DECK-05-RESEARCH · run 03f71880-5cc5-4fab-9d54-35c41fc12431 · slide 9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3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spc="3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 ·  PLIMSOLL TESTBED (SYNTHETIC BRAND, KEN TEST ONLY)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280160"/>
            <a:ext cx="110642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should Plimsoll Testbed allocate budget across channels to maximise revenue while balancing brand and activation?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3749040"/>
            <a:ext cx="11064240" cy="1600200"/>
          </a:xfrm>
          <a:prstGeom prst="rect">
            <a:avLst/>
          </a:prstGeom>
          <a:solidFill>
            <a:srgbClr val="1F2F46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3931920"/>
            <a:ext cx="104241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ANSWER
</a:t>
            </a:r>
            <a:endParaRPr lang="en-US" sz="1000" dirty="0"/>
          </a:p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Shift 60% of budget to brand-building channels (aligned with Binet &amp; Field’s cross-category law for considered purchases) by 2026-11-01, owned by CMO. Triangulate MMM and holdout tests quarterly to restate attribution when assumptions drift.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5989320"/>
            <a:ext cx="11064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Holt · 19 Aug 2026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B08D57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PLIMSOLL TESTBED (synthetic brand, KEN test only) · Research · Holt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623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Provenance</a:t>
            </a:r>
            <a:endParaRPr lang="en-US" sz="28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840480"/>
                <a:gridCol w="72237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Seat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Holt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AGT-009-ANALYTICS-INSIGHT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Model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llm4:mistral-large-latest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Grounded in engine data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true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Doctrine violations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Beliefs / rules / law proxies used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 / 1 / 3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Ontology cell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B2C x MI-TESTBED-BOOTS x CONSIDERED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Output truncated by the model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false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Sections not shown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Run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03f71880-5cc5-4fab-9d54-35c41fc12431 · succeeded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hape 1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B08D57"/>
          </a:solidFill>
          <a:ln/>
        </p:spPr>
      </p:sp>
      <p:sp>
        <p:nvSpPr>
          <p:cNvPr id="5" name="Text 2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PLIMSOLL TESTBED (synthetic brand, KEN test only) · Research · Holt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Should Plimsoll Testbed rebalance budget between brand and activation to drive revenue gr…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5811012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brief asks for proof that budget allocation drives revenue, not just efficiency. For considered purchases, Binet &amp; Field’s cross-category law (measured in CAT-HIGHERED) prescribes 60% brand-building budget share. Pl…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connection lifts B2B consideration by 64pp (CEB/Motista, 2014, cross-category proxy), but this client’s category lacks benchmarks. Triangulating MMM with holdouts will isolate causal effects.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725412" y="1554480"/>
            <a:ext cx="4887468" cy="3840480"/>
          </a:xfrm>
          <a:prstGeom prst="roundRect">
            <a:avLst>
              <a:gd name="adj" fmla="val 1429"/>
            </a:avLst>
          </a:prstGeom>
          <a:solidFill>
            <a:srgbClr val="F1F3F7"/>
          </a:solidFill>
          <a:ln/>
        </p:spPr>
      </p:sp>
      <p:sp>
        <p:nvSpPr>
          <p:cNvPr id="5" name="Text 3"/>
          <p:cNvSpPr/>
          <p:nvPr/>
        </p:nvSpPr>
        <p:spPr>
          <a:xfrm>
            <a:off x="6999732" y="1755648"/>
            <a:ext cx="43388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999732" y="2103120"/>
            <a:ext cx="4338828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Optimal brand-building share for considered purchases: 60% (Binet &amp; Field, IPA Databank, 996 campaigns, cross-category law, measured in CAT-HIGHERED).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B2B buyers with high brand connection: 79% consideration vs. 15% for no connection (CEB/Motista, 2014, sample 3,000, cross-category proxy from CAT-CROSS).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48640" y="553212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Visual: Pie chart: 60% brand (green), 40% activation (blue). Caption: Cross-category law prescribes 60% brand share for conside…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PLIMSOLL TESTBED (synthetic brand, KEN test only) · Research · Holt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Triangulating MMM with holdouts will reconcile attribution gaps and reduce uncertainty.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5811012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MMM estimates channel ROI but cannot prove causality. Holdouts (e.g., pausing spend in a region) test MMM’s assumptions by measuring actual revenue loss. Discrepancies &gt;15% signal model drift, requiring restatement.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Plimsoll, holdouts on Meta and Google Search will validate MMM’s digital channel weights. If holdouts show lower lift, MMM may over-attribute to last-click channels.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725412" y="1554480"/>
            <a:ext cx="4887468" cy="3840480"/>
          </a:xfrm>
          <a:prstGeom prst="roundRect">
            <a:avLst>
              <a:gd name="adj" fmla="val 1429"/>
            </a:avLst>
          </a:prstGeom>
          <a:solidFill>
            <a:srgbClr val="F1F3F7"/>
          </a:solidFill>
          <a:ln/>
        </p:spPr>
      </p:sp>
      <p:sp>
        <p:nvSpPr>
          <p:cNvPr id="5" name="Text 3"/>
          <p:cNvSpPr/>
          <p:nvPr/>
        </p:nvSpPr>
        <p:spPr>
          <a:xfrm>
            <a:off x="6999732" y="1755648"/>
            <a:ext cx="43388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999732" y="2103120"/>
            <a:ext cx="4338828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MMM vs. holdout reconciliation: ±15% tolerance threshold (HOUSE, internal benchmark for MI-TESTBED-BOOTS).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 over-attribution risk: Meta’s MMM may overstate ROI by 20-30% without holdouts (UNVERIFIED, but cited in industry reports).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48640" y="553212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Visual: Scatter plot: MMM ROI (x-axis) vs. holdout lift (y-axis) for 5 channels. Caption: Holdouts reconcile MMM’s digital over…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PLIMSOLL TESTBED (synthetic brand, KEN test only) · Research · Holt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methodology triangulates MMM, holdouts, and cross-category laws to isolate causal rev…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5811012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Sample: 12-month MMM (2025-08 to 2026-07) for Plimsoll Testbed, synthetic data. Holdouts: 12-week geo-matched tests (2026-09 to 11) on Meta and Google Search, 10% spend reduction.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Limits: MMM cannot measure offline touchpoints; holdouts risk short-term revenue loss. Cross-category laws (e.g., Binet &amp; Field) fill gaps but are proxies, not direct measurements.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725412" y="1554480"/>
            <a:ext cx="4887468" cy="3840480"/>
          </a:xfrm>
          <a:prstGeom prst="roundRect">
            <a:avLst>
              <a:gd name="adj" fmla="val 1429"/>
            </a:avLst>
          </a:prstGeom>
          <a:solidFill>
            <a:srgbClr val="F1F3F7"/>
          </a:solidFill>
          <a:ln/>
        </p:spPr>
      </p:sp>
      <p:sp>
        <p:nvSpPr>
          <p:cNvPr id="5" name="Text 3"/>
          <p:cNvSpPr/>
          <p:nvPr/>
        </p:nvSpPr>
        <p:spPr>
          <a:xfrm>
            <a:off x="6999732" y="1755648"/>
            <a:ext cx="43388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999732" y="2103120"/>
            <a:ext cx="4338828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MMM window: 2025-08-01 to 2026-07-31 (HOUSE, synthetic data).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Holdout design: 12 weeks, 10% spend reduction, geo-matched (HOUSE, planned for 2026-09-15).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48640" y="553212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Visual: Timeline: MMM (12 months) + holdouts (12 weeks). Caption: Holdouts validate MMM’s digital channel weights in Q4 2026.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PLIMSOLL TESTBED (synthetic brand, KEN test only) · Research · Holt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Plimsoll Testbed’s revenue growth depends on balancing brand-building with activation, bu…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5811012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Brand-building drives long-term revenue but lacks short-term proof. Activation delivers immediate ROI but risks saturating high-intent audiences.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MMM suggests digital channels (Meta, Google Search) drive 70% of revenue, but holdouts may show lower lift. Cross-category laws prescribe 60% brand share, but this client’s category is unmeasured.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725412" y="1554480"/>
            <a:ext cx="4887468" cy="3840480"/>
          </a:xfrm>
          <a:prstGeom prst="roundRect">
            <a:avLst>
              <a:gd name="adj" fmla="val 1429"/>
            </a:avLst>
          </a:prstGeom>
          <a:solidFill>
            <a:srgbClr val="F1F3F7"/>
          </a:solidFill>
          <a:ln/>
        </p:spPr>
      </p:sp>
      <p:sp>
        <p:nvSpPr>
          <p:cNvPr id="5" name="Text 3"/>
          <p:cNvSpPr/>
          <p:nvPr/>
        </p:nvSpPr>
        <p:spPr>
          <a:xfrm>
            <a:off x="6999732" y="1755648"/>
            <a:ext cx="43388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999732" y="2103120"/>
            <a:ext cx="4338828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MMM-estimated revenue share: Meta 45%, Google Search 25%, offline 30% (HOUSE, synthetic data).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Brand-building budget share: 60% (Binet &amp; Field, cross-category law, measured in CAT-HIGHERED).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48640" y="553212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Visual: Bar chart: MMM-estimated revenue by channel (Meta, Google Search, offline). Caption: MMM attributes 70% of revenue to d…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PLIMSOLL TESTBED (synthetic brand, KEN test only) · Research · Holt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MMM attributes 70% of revenue to digital channels, but holdouts may reveal over-attributi…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5811012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MMM estimates Meta and Google Search drive 70% of revenue, with offline (TV, OOH) at 30%. However, MMM cannot measure offline touchpoints like word-of-mouth, which may inflate digital’s share.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Holdouts will test this by pausing 10% of Meta/Google spend in matched geos. If revenue drops &lt;10%, MMM over-attributes to digital.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725412" y="1554480"/>
            <a:ext cx="4887468" cy="3840480"/>
          </a:xfrm>
          <a:prstGeom prst="roundRect">
            <a:avLst>
              <a:gd name="adj" fmla="val 1429"/>
            </a:avLst>
          </a:prstGeom>
          <a:solidFill>
            <a:srgbClr val="F1F3F7"/>
          </a:solidFill>
          <a:ln/>
        </p:spPr>
      </p:sp>
      <p:sp>
        <p:nvSpPr>
          <p:cNvPr id="5" name="Text 3"/>
          <p:cNvSpPr/>
          <p:nvPr/>
        </p:nvSpPr>
        <p:spPr>
          <a:xfrm>
            <a:off x="6999732" y="1755648"/>
            <a:ext cx="43388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999732" y="2103120"/>
            <a:ext cx="4338828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MMM revenue share: Meta 45%, Google Search 25%, offline 30% (HOUSE, synthetic data).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Holdout design: 10% spend reduction, 12 weeks (HOUSE, planned for 2026-09-15).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48640" y="553212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Visual: Waterfall chart: MMM revenue by channel vs. holdout-adjusted revenue. Caption: Holdouts may reduce digital’s attributed…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PLIMSOLL TESTBED (synthetic brand, KEN test only) · Research · Holt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Cross-category laws prescribe 60% brand-building budget share, but this client’s category…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5811012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Binet &amp; Field’s 60% brand-building share (measured in CAT-HIGHERED) is the closest proxy for Plimsoll’s considered-purchase category. However, this client’s category lacks direct benchmarks, so the 60% rule is unverifie…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connection lifts B2B consideration by 64pp (CEB/Motista, cross-category proxy), but this may not translate to B2C. A 60% brand share is a starting hypothesis, not a settled truth.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725412" y="1554480"/>
            <a:ext cx="4887468" cy="3840480"/>
          </a:xfrm>
          <a:prstGeom prst="roundRect">
            <a:avLst>
              <a:gd name="adj" fmla="val 1429"/>
            </a:avLst>
          </a:prstGeom>
          <a:solidFill>
            <a:srgbClr val="F1F3F7"/>
          </a:solidFill>
          <a:ln/>
        </p:spPr>
      </p:sp>
      <p:sp>
        <p:nvSpPr>
          <p:cNvPr id="5" name="Text 3"/>
          <p:cNvSpPr/>
          <p:nvPr/>
        </p:nvSpPr>
        <p:spPr>
          <a:xfrm>
            <a:off x="6999732" y="1755648"/>
            <a:ext cx="43388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999732" y="2103120"/>
            <a:ext cx="4338828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Optimal brand-building share: 60% (Binet &amp; Field, cross-category law, measured in CAT-HIGHERED).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B2B brand connection lifts consideration by 64pp (CEB/Motista, 2014, cross-category proxy from CAT-CROSS).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48640" y="553212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Visual: Bar chart: Brand vs. activation budget share (60/40 split). Caption: Cross-category law prescribes 60% brand share, but…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PLIMSOLL TESTBED (synthetic brand, KEN test only) · Research · Holt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Assumptions will drift, so restate attribution quarterly and cite uncertainty explicitly.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5811012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MMM and holdouts may diverge due to seasonality, competitive shifts, or measurement gaps. Restate assumptions quarterly, e.g., if holdouts show &lt;10% revenue drop from paused spend, MMM’s digital weights are too high.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Uncertainty is inherent: MMM’s offline blind spots and holdouts’ short-term bias require explicit caveats. Never publish point estimates without confidence intervals.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725412" y="1554480"/>
            <a:ext cx="4887468" cy="3840480"/>
          </a:xfrm>
          <a:prstGeom prst="roundRect">
            <a:avLst>
              <a:gd name="adj" fmla="val 1429"/>
            </a:avLst>
          </a:prstGeom>
          <a:solidFill>
            <a:srgbClr val="F1F3F7"/>
          </a:solidFill>
          <a:ln/>
        </p:spPr>
      </p:sp>
      <p:sp>
        <p:nvSpPr>
          <p:cNvPr id="5" name="Text 3"/>
          <p:cNvSpPr/>
          <p:nvPr/>
        </p:nvSpPr>
        <p:spPr>
          <a:xfrm>
            <a:off x="6999732" y="1755648"/>
            <a:ext cx="43388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999732" y="2103120"/>
            <a:ext cx="4338828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MMM vs. holdout reconciliation threshold: ±15% (HOUSE, internal benchmark).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Restatement cadence: Quarterly (HOUSE, planned for 2026-11-01).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48640" y="553212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Visual: Line chart: MMM vs. holdout revenue lift over time, with ±15% bands. Caption: Quarterly restatements reconcile MMM and …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PLIMSOLL TESTBED (synthetic brand, KEN test only) · Research · Holt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Shift 60% of budget to brand-building by 2026-11-01, validate with holdouts, and restate …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5811012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Allocate 60% of budget to brand-building (aligned with Binet &amp; Field’s cross-category law) by 2026-11-01, owned by CMO. Prioritise channels with high reach (e.g., TV, OOH) over digital activation.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holdouts on Meta and Google Search by 2026-09-15 to validate MMM’s digital weights. Restate attribution quarterly if assumptions drift &gt;15%.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725412" y="1554480"/>
            <a:ext cx="4887468" cy="3840480"/>
          </a:xfrm>
          <a:prstGeom prst="roundRect">
            <a:avLst>
              <a:gd name="adj" fmla="val 1429"/>
            </a:avLst>
          </a:prstGeom>
          <a:solidFill>
            <a:srgbClr val="F1F3F7"/>
          </a:solidFill>
          <a:ln/>
        </p:spPr>
      </p:sp>
      <p:sp>
        <p:nvSpPr>
          <p:cNvPr id="5" name="Text 3"/>
          <p:cNvSpPr/>
          <p:nvPr/>
        </p:nvSpPr>
        <p:spPr>
          <a:xfrm>
            <a:off x="6999732" y="1755648"/>
            <a:ext cx="43388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999732" y="2103120"/>
            <a:ext cx="4338828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Optimal brand-building share: 60% (Binet &amp; Field, cross-category law, measured in CAT-HIGHERED).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Holdout test: 12 weeks, 10% spend reduction (HOUSE, planned for 2026-09-15).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48640" y="553212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Visual: Gantt chart: Brand shift (2026-11-01) + holdout test (2026-09-15). Caption: Shift 60% to brand-building and validate wi…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PLIMSOLL TESTBED (synthetic brand, KEN test only) · Research · Holt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ideacel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should Plimsoll Testbed allocate budget across channels to maximise revenue while balancing brand and activation?</dc:title>
  <dc:subject>PptxGenJS Presentation</dc:subject>
  <dc:creator>ideacel</dc:creator>
  <cp:lastModifiedBy>ideacel</cp:lastModifiedBy>
  <cp:revision>1</cp:revision>
  <dcterms:created xsi:type="dcterms:W3CDTF">2026-08-19T03:38:50Z</dcterms:created>
  <dcterms:modified xsi:type="dcterms:W3CDTF">2026-08-19T03:38:50Z</dcterms:modified>
</cp:coreProperties>
</file>