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1ff6ce4d-eded-426f-9df9-eb1e41e285e7 · slide 1 of 7.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1ff6ce4d-eded-426f-9df9-eb1e41e285e7 · slide 2 of 7.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1ff6ce4d-eded-426f-9df9-eb1e41e285e7 · slide 3 of 7.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1ff6ce4d-eded-426f-9df9-eb1e41e285e7 · slide 4 of 7.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1ff6ce4d-eded-426f-9df9-eb1e41e285e7 · slide 5 of 7.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1ff6ce4d-eded-426f-9df9-eb1e41e285e7 · slide 6 of 7.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1ff6ce4d-eded-426f-9df9-eb1e41e285e7 · slide 7 of 7.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C-SUITE  ·  PLIMSOLL TESTBED (SYNTHETIC BRAND, KEN TEST ONLY)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Plimsoll Testbed must shift 60 per cent of budget to brand building by 30 September 2026 to meet its 2027 mental availability target.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should allocate 60 per cent of its total budget to brand building, measured by KPI-BRAND-ACT-SPLIT, to close the mental availability gap identified in the B2C considered purchase category (BEL-CORE-039, ash_own).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Haldane · 19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board must decide by 30 September 2026 whether to reallocate 60 per cent of budget to…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operates in a B2C considered purchase category where 95 per cent of buyers are out of market at any given time (95-5 rule, AUTO, summitpartners.com).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Mental availability, measured by KPI-MENTAL-AVAIL, is the primary driver of consideration and purchase in this category (OBJ-BRAND-BUILD).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deadline is set to allow a full quarter of brand activity before the 2027 planning cycle begins.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 per cent of buyers are out of market at any given time (95-5 rule, AUTO, summitpartners.com, cross_category_law measured in CAT-AUTO).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KPI-MENTAL-AVAIL measures mental availability, the objective OBJ-BRAND-BUILD (library).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BEL-CORE-039 requires killing the cheaper alternative on the page before making the case for the harder answer (ash_own).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Variance waterfall showing the shift from current activation-heavy spend to 60 per cent brand, proving the 60 per cent 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Plimsoll Testbed should allocate 60 per cent of budget to brand building to double mental…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buyers with high brand connection show 79 per cent consideration and 64 per cent purchase (CEB/Motista 2014, cross_category proxy from CAT-CROSS).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Testbed’s category, MI-TESTBED-BOOTS, is a considered purchase where the optimal brand-building share is 60 per cent (Binet &amp; Field, IPA Databank, cross_category_law measured in CAT-HIGHERED).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benchmark exists for KPI-MENTAL-AVAIL in this category, so the recommendation uses the cross-category law as a proxy.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buyers with high brand connection: 79 per cent consideration, 64 per cent purchase (2014, CEB/Motista, cross_category proxy from CAT-CROSS).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 brand-building share for considered purchases: 60 per cent (Binet &amp; Field, IPA Databank, cross_category_law measured in CAT-HIGHERED).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KPI-MENTAL-AVAIL has no benchmark held for this category yet (library).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Sensitivity tornado showing the impact of brand spend on mental availability, proving the 60 per cent claim.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078992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base case assumes 60 per cent brand spend will double mental availability by 2027, wi…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case: 60 per cent brand spend doubles mental availability (KPI-MENTAL-AVAIL) by 2027, using the 60 per cent cross-category law (Binet &amp; Field, IPA Databank).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 1: 95 per cent of buyers remain out of market (95-5 rule, AUTO, summitpartners.com).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 2: No category-specific benchmark exists, so the cross-category law is the best proxy.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 brand-building share: 60 per cent (Binet &amp; Field, IPA Databank, cross_category_law measured in CAT-HIGHERED).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 per cent of buyers are out of market (95-5 rule, AUTO, summitpartners.com, cross_category_law).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benchmark held for KPI-MENTAL-AVAIL in this category (library).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Forward numbers table showing mental availability growth under base case and sensitivity scenarios.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rejected alternatives are 100 per cent activation and a 50/50 split, and the recommen…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811012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1: 100 per cent activation. Rejected because it reaches only 5 per cent of buyers (95-5 rule, AUTO, summitpartners.com).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2: 50/50 split. Rejected because it falls short of the 60 per cent optimal share for considered purchases (Binet &amp; Field, IPA Databank).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recommendation is falsified if KPI-MENTAL-AVAIL does not grow by 2027, measured quarterly starting Q1 2027.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725412" y="1554480"/>
            <a:ext cx="4887468" cy="3840480"/>
          </a:xfrm>
          <a:prstGeom prst="roundRect">
            <a:avLst>
              <a:gd name="adj" fmla="val 1429"/>
            </a:avLst>
          </a:prstGeom>
          <a:solidFill>
            <a:srgbClr val="F1F3F7"/>
          </a:solidFill>
          <a:ln/>
        </p:spPr>
      </p:sp>
      <p:sp>
        <p:nvSpPr>
          <p:cNvPr id="5" name="Text 3"/>
          <p:cNvSpPr/>
          <p:nvPr/>
        </p:nvSpPr>
        <p:spPr>
          <a:xfrm>
            <a:off x="6999732" y="1755648"/>
            <a:ext cx="43388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999732" y="2103120"/>
            <a:ext cx="433882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per cent of buyers are in market (95-5 rule, AUTO, summitpartners.com, cross_category_law).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 brand-building share: 60 per cent (Binet &amp; Field, IPA Databank, cross_category_law measured in CAT-HIGHERED).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KPI-MENTAL-AVAIL measures mental availability (library).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Visual: Risk matrix showing mitigation for mental availability growth failure, proving the falsification condition.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Haldane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AGT-013-ORCHESTRATOR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llm4:mistral-large-latest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 / 1 / 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B2C x MI-TESTBED-BOOTS x CONSIDERED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1ff6ce4d-eded-426f-9df9-eb1e41e285e7 · awaiting_approval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PLIMSOLL TESTBED (synthetic brand, KEN test only) · C-suite · Haldane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Plimsoll Testbed must shift 60 per cent of budget to brand building by 30 September 2026 to meet its 2027 mental availability target.</dc:title>
  <dc:subject>PptxGenJS Presentation</dc:subject>
  <dc:creator>ideacel</dc:creator>
  <cp:lastModifiedBy>ideacel</cp:lastModifiedBy>
  <cp:revision>1</cp:revision>
  <dcterms:created xsi:type="dcterms:W3CDTF">2026-08-19T03:38:50Z</dcterms:created>
  <dcterms:modified xsi:type="dcterms:W3CDTF">2026-08-19T03:38:50Z</dcterms:modified>
</cp:coreProperties>
</file>