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TT-025-DAY08-CASE-STUDY · run 8c19cc63-7175-4e7d-a5db-a38b4f47d071 · slide 1 of 9. Rendered by RENDER-DECK-01 v3.0.0 from the hardened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TT-025-DAY08-CASE-STUDY · run 8c19cc63-7175-4e7d-a5db-a38b4f47d071 · slide 2 of 9. Rendered by RENDER-DECK-01 v3.0.0 from the hardened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TT-025-DAY08-CASE-STUDY · run 8c19cc63-7175-4e7d-a5db-a38b4f47d071 · slide 3 of 9. Rendered by RENDER-DECK-01 v3.0.0 from the hardened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TT-025-DAY08-CASE-STUDY · run 8c19cc63-7175-4e7d-a5db-a38b4f47d071 · slide 4 of 9. Rendered by RENDER-DECK-01 v3.0.0 from the hardened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TT-025-DAY08-CASE-STUDY · run 8c19cc63-7175-4e7d-a5db-a38b4f47d071 · slide 5 of 9. Rendered by RENDER-DECK-01 v3.0.0 from the hardened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TT-025-DAY08-CASE-STUDY · run 8c19cc63-7175-4e7d-a5db-a38b4f47d071 · slide 6 of 9. Rendered by RENDER-DECK-01 v3.0.0 from the hardened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TT-025-DAY08-CASE-STUDY · run 8c19cc63-7175-4e7d-a5db-a38b4f47d071 · slide 7 of 9. Rendered by RENDER-DECK-01 v3.0.0 from the hardened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TT-025-DAY08-CASE-STUDY · run 8c19cc63-7175-4e7d-a5db-a38b4f47d071 · slide 8 of 9. Rendered by RENDER-DECK-01 v3.0.0 from the hardened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TT-025-DAY08-CASE-STUDY · run 8c19cc63-7175-4e7d-a5db-a38b4f47d071 · slide 9 of 9. Rendered by RENDER-DECK-01 v3.0.0 from the hardened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25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spc="300" kern="0" dirty="0">
                <a:solidFill>
                  <a:srgbClr val="58C8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STRATEGY  ·  FORD (REFERENCE BRAND, KEN TEST ONLY)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280160"/>
            <a:ext cx="110642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Ford F-150 Lightning: How One Family Cut Costs and Carbon Without Compromising Power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3749040"/>
            <a:ext cx="11064240" cy="1600200"/>
          </a:xfrm>
          <a:prstGeom prst="rect">
            <a:avLst/>
          </a:prstGeom>
          <a:solidFill>
            <a:srgbClr val="123D64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3931920"/>
            <a:ext cx="104241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58C8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ANSWER
</a:t>
            </a:r>
            <a:endParaRPr lang="en-US" sz="1000" dirty="0"/>
          </a:p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Trigger a hyper-personalised case study video at 50% watch time on any Ford brand video asset. Match the case study to the viewer’s inferred ICP segment: family buyers see the Thompson family’s cost savings, off-road enthusiasts see the Ramirez overland build, fleet buyers see the Green Cab Co. electrification ROI. Us…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5989320"/>
            <a:ext cx="11064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8D8F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Vane and Ellis · 19 Aug 2026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A98DA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D8F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Ford (reference brand, KEN test only) · Strategy · Vane and Ellis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Concept Platforms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Cost-Saver Story. Low. Rationale: Safe because it mirrors the dominant code of cost savings in truck advertising. Data gap: no measurement of this client’s own cost-per-mile figures, so the $3,200 saving is a catego…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Overland Build. Medium. Rationale: Riskier because it trades the dominant code of cost savings for the emergent code of quiet electric future and the residual code of freedom. Evidence: the overland segment is growi…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Green Cab Co. High. Rationale: High risk because it targets fleet buyers, a segment Ford has not traditionally served with case studies. Evidence: fleet buyers make up 20% of the US new-car market (2026 NADA Data), …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0A2540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718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Ford (reference brand, KEN test only) · Strategy · Vane and Ellis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Data Gaps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measurement of this client’s own cost-per-mile or carbon savings figures. All savings claims are category proxies from Ford’s published case studies.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measurement of this client’s own test-drive conversion rate. Opening category proxy for KPI-FOOTFALL-CVR is 6% (Urban Science).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measurement of this client’s own brand loyalty rate. Opening category proxy is 51.1% (S&amp;P Global Mobility, 2025).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0A2540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718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Ford (reference brand, KEN test only) · Strategy · Vane and Ellis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First Move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Deploy the low-risk Cost-Saver Story to all ICP segments as the default case study. A/B test the medium-risk Overland Build against it for off-road enthusiasts. Hold the high-risk Green Cab Co. for fleet buyer segments only, pending measurement of its incremental lift (KPI-INCREMENTALITY).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0A2540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718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Ford (reference brand, KEN test only) · Strategy · Vane and Ellis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House Rule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(BEL-AUTO-006) states dealers should protect the test-drive experience, because most new-car buyers say the test drive alone is what sold them the vehicle. The case study must end with a dealer-branded test drive offer, not a generic brand CTA.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0A2540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718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Ford (reference brand, KEN test only) · Strategy · Vane and Ellis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Market Fact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Toyota, US light-vehicle unit sales 2,332,623 units (2024, Toyota USA Newsroom). The US new-car market is large but infrequent: owners keep a vehicle for 8.4 years (iSeeCars, 2025), so only 12% of households buy a new car each year. This forces marketers to reach light and infrequent buyers, not loyalists (BEL-AUTO-012).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0A2540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718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Ford (reference brand, KEN test only) · Strategy · Vane and Ellis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Objective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Serve OBJ-CONV-RATE: improve conversion from digital ad exposure to test drive booking. Opening category proxy for KPI-FOOTFALL-CVR is 6% (Urban Science, reported via Demand Local).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0A2540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7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718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Ford (reference brand, KEN test only) · Strategy · Vane and Ellis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Risks and assumptions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463040"/>
            <a:ext cx="5349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1A98D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RISKS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1828800"/>
            <a:ext cx="534924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Low-risk Cost-Saver Story may blend into the category noise, reducing incremental lift.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Medium-risk Overland Build may alienate traditional truck buyers who do not identify with the overland segment.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High-risk Green Cab Co. may contradict the messaging house if it implies the Lightning is a compromise for cost savings rather than a power upgrade.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263640" y="1463040"/>
            <a:ext cx="5349240" cy="3931920"/>
          </a:xfrm>
          <a:prstGeom prst="roundRect">
            <a:avLst>
              <a:gd name="adj" fmla="val 1395"/>
            </a:avLst>
          </a:prstGeom>
          <a:solidFill>
            <a:srgbClr val="F4FAFD"/>
          </a:solidFill>
          <a:ln/>
        </p:spPr>
      </p:sp>
      <p:sp>
        <p:nvSpPr>
          <p:cNvPr id="6" name="Text 4"/>
          <p:cNvSpPr/>
          <p:nvPr/>
        </p:nvSpPr>
        <p:spPr>
          <a:xfrm>
            <a:off x="6537960" y="1645920"/>
            <a:ext cx="4800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5B718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ASSUMPTIONS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537960" y="2011680"/>
            <a:ext cx="480060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client’s own beliefs are not held yet. Reasoning is from house doctrine and market facts.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client’s own rivals are not held yet. No competitor concepts are named.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case study must be delivered as a video asset, not static or text, because the trigger is 50% video watch time.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ICP segments are inferred from first-party data: family buyers, off-road enthusiasts, fleet buyers.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0A2540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718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Ford (reference brand, KEN test only) · Strategy · Vane and Ellis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25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Provenance</a:t>
            </a:r>
            <a:endParaRPr lang="en-US" sz="2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840480"/>
                <a:gridCol w="722376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Seat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Vane and Ellis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Agent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AGT-004-CREATIVE-DIRECTOR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Model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llm4:mistral-large-latest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Grounded in engine data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true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Doctrine violations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0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Beliefs / rules / law proxies used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0 / 2 / 12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Ontology cell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B2C x CAT-AUTO x ONCE-IN-YEARS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Output truncated by the model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false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Sections not shown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none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Slides dropped as empty or repeated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The recommendation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Slides carrying a projection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none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Renderer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RENDER-DECK-01 v3.0.0, DECK-HARDEN v1.0.0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Run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8c19cc63-7175-4e7d-a5db-a38b4f47d071 · succeeded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hape 1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A98DA"/>
          </a:solidFill>
          <a:ln/>
        </p:spPr>
      </p:sp>
      <p:sp>
        <p:nvSpPr>
          <p:cNvPr id="5" name="Text 2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9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D8F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Ford (reference brand, KEN test only) · Strategy · Vane and Ellis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ideacel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Ford F-150 Lightning: How One Family Cut Costs and Carbon Without Compromising Power</dc:title>
  <dc:subject>PptxGenJS Presentation</dc:subject>
  <dc:creator>ideacel</dc:creator>
  <cp:lastModifiedBy>ideacel</cp:lastModifiedBy>
  <cp:revision>1</cp:revision>
  <dcterms:created xsi:type="dcterms:W3CDTF">2026-08-19T21:48:26Z</dcterms:created>
  <dcterms:modified xsi:type="dcterms:W3CDTF">2026-08-19T21:48:26Z</dcterms:modified>
</cp:coreProperties>
</file>