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1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10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2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3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4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5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6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7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8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TT-MKT-LIFECYCLE-PLAN · run d21dbaa3-96bc-4c49-8352-c38ffee79cbb · slide 9 of 10. Rendered by RENDER-DECK-01 v3.0.0 from the hardened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STRATEGY  ·  DOMINO'S (REFERENCE BRAND, KEN TEST ONLY)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automation for Domino’s: 4 triggers, 4 states, 4 messages, 4 measures, all built for light buyers who are out of market 95% of the time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23D64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 the programme as a 60% brand-building layer that sits above the in-market activation stack. Use the four triggers below. Measure each stage with the KPIs named. Start Monday with the first trigger: the 30-day no-order alert. Set it live in the CRM and assign a writer to the first 1,000 names.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Vane and Ellis · 19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A98D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Seat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Vane and Ellis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Agent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AGT-MKT-STRATEGIST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Model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llm4:mistral-large-latest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Grounded in engine data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true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Doctrine violations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0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Beliefs / rules / law proxies used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3 / 3 / 8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Ontology cell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B2C x CAT-QSR x HIGH-FREQUENCY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Output truncated by the model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false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Sections not shown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Slides dropped as empty or repeated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Slides carrying a projection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none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Renderer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RENDER-DECK-01 v3.0.0, DECK-HARDEN v1.0.0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A8D8F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Run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d21dbaa3-96bc-4c49-8352-c38ffee79cbb · succeeded</a:t>
                      </a:r>
                      <a:endParaRPr lang="en-US" sz="11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46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A98D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D8F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11064240" cy="4023360"/>
          </a:xfrm>
          <a:prstGeom prst="roundRect">
            <a:avLst>
              <a:gd name="adj" fmla="val 1364"/>
            </a:avLst>
          </a:prstGeom>
          <a:solidFill>
            <a:srgbClr val="0A254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10515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58C8E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{"step_1": "Open the CRM. Filter for light buyers (orders &lt; once/month) who have not ordered in 30 days.", "step_2": "Export the first 1,000 names to a CSV. Name the file: '30-day_no-order_2026-08-25.csv'.", "step_3": "Assign a writer to draft the first message: 'We miss you. Here’s a warm memory: the last time you ordered, you got [order detail]. The oven’s on, ready when you are.'", "step_4": "Set the message live in the CRM for those 1,000 names on 2026-08-25. Use email and SMS channels.", "step_5": "Schedule a review for 2026-09-01. Measure open rate, click rate, and order rate within 7 d…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95% blitz. Spend looks inefficient because it does not convert this week. Board may cut it before it compounds. Bet: Mental availability compounds; the 95% who are out of market today will be in market next month. A…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Carryout lock. The three-message sequence delays conversion; some buyers will order elsewhere before they see the offer. Bet: Light buyers trust a brand they have seen repeatedly more than one they see only at the point…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rival nobody sees. The cues are not the ones the category tracks; measurement will be harder. Bet: These cues are not contested; Domino’s can own them before rivals notice. Angle: Map the automation to the category 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Budget Split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Source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RULE-BRAND-ACTIVATION-6040 (60-40 split, Binet and Field, IPA databank)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Activation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40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Brand Building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60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Load Bearing Insight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Insight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Light buyers will switch to carryout if the brand is mentally available at the moment they decide to order, and if the price is within 10% of delivery (KNOW-7be3b23b-B1).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Assumption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The 10% price gap is stable and the mental availability can be built with a 30-day cadence.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Objective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OBJ-BRAND-BUILD (build mental availability)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Six Forces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Buyer Power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High. Evidence: Out-of-market buyer share is 95% (cross-category law, measured in CAT-AUTO, summitpartners.com). These buyers are not searching; they are not price-sensitive in the moment, but they a…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Supplier Power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Low. Evidence: Domino’s owns its dough, cheese and sauce supply chain. No single supplier can dictate terms. Implication: Cost of goods is stable; automation can run without margin risk from supplier…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Ai Answer Layer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High. Evidence: Zero-click discovery (Google SGE, Perplexity) and agentic search (OpenTable, Uber Eats) stand between the buyer and the brand. Buyers ask for 'dinner ideas' or 'family meal under $20'…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Competitive Rivalry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High. Evidence: Domino’s US system-wide sales $9,952.9 m (FY2025, Domino's FY2025 Results), same-store sales growth 3% (FY2025, same source). Category is crowded: McDonald’s 13,557 US units (FY2024, 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Threat Of Substitutes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High. Evidence: Light buyers (orders &lt; once/month) account for &gt;60% of Domino’s US sales growth (KNOW-8e6c0607-B1). They are not loyal: they choose between pizza, burgers, tacos, or cooking at home. 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Threat Of New Entrants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AF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A2540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Medium. Evidence: Third-party delivery share of QSR sales projected at 23% (2025, restaurantdive.com). New entrants use delivery platforms to bypass store build costs. Implication: Automation must lo…</a:t>
                      </a:r>
                      <a:endParaRPr lang="en-US" sz="12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30-day no-order alert. Source: BEL-QSR-006 (category entry points). Measure: KPI-MENTAL-AVAIL (mental availability index) and KPI-ASSET-RECOG (distinctive asset recognition). Target: 70% recognition of the 'Pizza Turnar…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60-day no-order alert. Source: KNOW-7be3b23b-B1 (price gap). Measure: KPI-SOS (share of search). Target: 15% share of organic search for 'pizza near me' within 3 months (no benchmark held for this category yet). Message…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90-day no-order alert. Source: BEL-QSR-002 (reach every category buyer). Measure: KPI-REACH (reach). Target: 80% of light buyers reached once a quarter (no benchmark held for this category yet). Message: We saved your f…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In-market intercept. Source: RULE-BRAND-ACTIVATION-6040 (60-40 split). Measure: KPI-ESOV (excess share of voice). Target: 5% ESOV within 6 months (no benchmark held for this category yet). Message: Domino’s. Carryout in…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A98D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 cuts the 60% brand budget. Mitigation: Show the 60-40 split as a category law (RULE-BRAND-ACTIVATION-6040, Binet and Field, IPA databank). Tie every trigger to a KPI that measures mental availa…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Buyers ignore the messages. Mitigation: Use the 'Pizza Turnaround' narrative and distinctive assets (logo, colours) in every message. Measure asset recognition (KPI-ASSET-RECOG) within 3 months.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answer engines do not surface Domino’s. Mitigation: Seed the brand into the answer by mapping the automation to category entry points (BEL-QSR-006). Target 'dinner ideas' and 'family meal under $2…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4FAFD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rivals are recorded for this business; the plan assumes no competitor has mapped the same triggers.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10% price gap between carryout and delivery is stable (KNOW-7be3b23b-B1). If it widens, the carryout message loses its edge.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CRM holds order history for at least 90 days. If it does not, the 90-day trigger cannot fire.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A25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audience is end_customer: the Occasional Orderer who orders pizza less than once a month.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0A2540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718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Domino's (reference brand, KEN test only) · Strategy · Vane and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Lifecycle automation for Domino’s: 4 triggers, 4 states, 4 messages, 4 measures, all built for light buyers who are out of market 95% of the time</dc:title>
  <dc:subject>PptxGenJS Presentation</dc:subject>
  <dc:creator>ideacel</dc:creator>
  <cp:lastModifiedBy>ideacel</cp:lastModifiedBy>
  <cp:revision>1</cp:revision>
  <dcterms:created xsi:type="dcterms:W3CDTF">2026-08-19T21:41:45Z</dcterms:created>
  <dcterms:modified xsi:type="dcterms:W3CDTF">2026-08-19T21:41:45Z</dcterms:modified>
</cp:coreProperties>
</file>