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f647db46-395b-4b4e-bad6-03521b864dee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 ·  IDEACEL HOUSE BRAIN (REFERENCE)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B‑100 stress test now to validate engine scalability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 the B‑100 stress test by 2026‑09‑15; capture step‑density metrics and confirm no 413 response.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Holt · 17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 the B‑100 stress test by 2026‑09‑15; capture step‑density metrics and confirm no 413 response.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test ticket for 2026‑09‑01, assign the largest brain, configure step‑density logging, and notify the reliability team.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must be run now; without it the deterministic gate remains unproven and forecast confidence stays wide.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step‑density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Thresholds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acceptable density. Test: average steps per token ≥ 1,200 across 10‑minute run. Tier: 1. Reached: pending 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It Matters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Measures how many processing steps the engine can sustain per token before throttling; a proxy for deterministic performance.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Class: OFFICIAL. Detail: Predictability beats volume – a calibrated confidence band requires hard data from extreme loads. Source: IDEACEL House Brain (official belief)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Class: OFFICIAL. Detail: Time‑to‑decision speed compounds – confirming step‑density now prevents slower cycles later. Source: IDEACEL House Brain (official belief)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Class: OFFICIAL. Detail: The Determinism Gate is the moat; proving it under maximum load is the only way to defend it. Source: IDEACEL House Brain (doctrine)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Regret Moves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the test on a low‑traffic window (2026‑09‑01).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the largest brain instance and the longest system prompt available.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step‑density every second; set an automated alert if a 413 error occurs.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Principle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commit to a deterministic product claim without empirical proof at the system’s maximum capacity.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service slowdown for other users during the high‑load window.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cost of running the largest brain for the test duration.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monitoring is mis‑configured, the test may not capture the 413 event, leading to false confidence.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 can provision the largest brain instance on the chosen date.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Step‑density is a measurable metric in the current monitoring stack.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413 response reliably indicates capacity breach rather than transient network error.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AGT-HT-HART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groq:openai/gpt-oss-120b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/ 0 / 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recorded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f647db46-395b-4b4e-bad6-03521b864dee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IDEACEL House Brain (Reference) · Research · Holt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 B‑100 stress test now to validate engine scalability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