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92fea564-8f64-4d76-abac-88ff0294e407 · slide 1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92fea564-8f64-4d76-abac-88ff0294e407 · slide 2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92fea564-8f64-4d76-abac-88ff0294e407 · slide 3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92fea564-8f64-4d76-abac-88ff0294e407 · slide 4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92fea564-8f64-4d76-abac-88ff0294e407 · slide 5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92fea564-8f64-4d76-abac-88ff0294e407 · slide 6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92fea564-8f64-4d76-abac-88ff0294e407 · slide 7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92fea564-8f64-4d76-abac-88ff0294e407 · slide 8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C-SUITE  ·  GARDNER-WHITE FURNITURE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Decision: Green‑light the $12 million 2026 budget for five new showrooms and targeted digital spend.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Invest in new showrooms and digital acquisition to capture share left by Art Van and Value City closures; reject a pure‑online‑only approach.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Haldane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Gardner-White Furniture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Recommendation: Invest in new showrooms and digital acquisition to capture share left by Art Van and Value City closures; reject a pure‑online‑only approach.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stated by the run.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Gardner-White Furniture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the board to approve the $12 million 2026 budget and authorise hiring of 20 additional sales associates for new showrooms.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Gardner-White Furniture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Against Plan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$220 M (Growjo 2025); headcount 614, up 14 % yoy; stores 30 (up from 21 in 2024, PRNewswire 2025). Same‑store sales grew 5 % yoy; new store openings contributed 8 % of revenue growth.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Gardner-White Furniture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Forward Numbers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+$30 M revenue over two years, +5 % market‑share gain in Michigan, 15 % increase in orders from new territories.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Gardner-White Furniture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Alternative Rejected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a strategy that shifts all spend to pure e‑commerce, because showroom trial drives high‑margin mattress sales and same‑day delivery is a core differentiator.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Gardner-White Furniture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Forces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Buyer Power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high. Evidence: 25 % of online furniture buyers cite free delivery as top purchase factor (firstchair.app).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Supplier Power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medium. Evidence: Manufacturers supply multiple retailers; popular lines have limited availability.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Answer Layer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medium. Evidence: Answer engines may summarise delivery options but are not yet dominant in furniture purchase path.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Competitive Rivalry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high. Evidence: National chains Wayfair, Amazon; two largest Michigan rivals Art Van ($573 M) and Value City have collapsed (retail press 2024‑25), leaving market vacuum.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Threat Of Substitutes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high. Evidence: Online marketplaces, second‑hand and rental options; buyers can substitute used furniture.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Threat Of New Entrants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medium. Evidence: D2C furniture brands emerging; high capital and delivery logistics raise barrier.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Gardner-White Furniture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Haldane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llm5:nvidia/nemotron-3.5-lightning:free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 / 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CAT-FURNITURE x CONSIDERED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92fea564-8f64-4d76-abac-88ff0294e407 · awaiting_approval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Gardner-White Furniture · C-suite · Haldane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Decision: Green‑light the $12 million 2026 budget for five new showrooms and targeted digital spend.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