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TT-DECK-06-INNOVATION · run f8b22a15-8b3a-42be-9573-20231c278e40 · slide 1 of 6.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TT-DECK-06-INNOVATION · run f8b22a15-8b3a-42be-9573-20231c278e40 · slide 2 of 6.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TT-DECK-06-INNOVATION · run f8b22a15-8b3a-42be-9573-20231c278e40 · slide 3 of 6.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TT-DECK-06-INNOVATION · run f8b22a15-8b3a-42be-9573-20231c278e40 · slide 4 of 6.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TT-DECK-06-INNOVATION · run f8b22a15-8b3a-42be-9573-20231c278e40 · slide 5 of 6.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TT-DECK-06-INNOVATION · run f8b22a15-8b3a-42be-9573-20231c278e40 · slide 6 of 6.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CREATIVE  ·  FELDMAN AUTOMOTIVE GROUP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 territory map for Feldman Automotive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F2F46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with the safe online‑pricing pilot while laying groundwork for the bold subscription‑mobility platform.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Ellis · 16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recommendation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F1F3F7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with the safe online‑pricing pilot while laying groundwork for the bold subscription‑mobility platform.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16233A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MOVE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 the transparent online‑pricing tool for Chevrolet Silverado on Feldman.com in the Novi market within 30 days.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Convention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Dealers compete on price visibility, inventory breadth and a fast, haggle‑free buying experience.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Territories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Transparent online pricing with instant trade‑in offers. Why: Buyers dislike the haggle and fear overpaying; clear price removes the biggest objection. Type: safe. What Has To Be True: Real‑time inventory and pricing en…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Centralised review hub that aggregates ratings from all 25 Feldman locations. Why: Reviews and reputation are the strongest driver of dealer choice in a saturated market. Type: safe. What Has To Be True: Customers willi…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Speed‑to‑lead routing that assigns every new lead to the nearest store within 5 minutes. Why: Speed to lead decides the sale; the dealer who replies first and books the test drive usually closes. Type: safe. What Has To…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 75% of dealer advertising spend to digital channels. Why: Digital share of dealer ad spend is already 74.9%; higher digital focus reaches the 4% in‑market buyer at the moment they search. Type: safe. What Has To B…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Family‑focused vehicle subscription that swaps between Chevrolet SUV models each year. Why: Families need flexibility as kids grow; a subscription removes the purchase decision friction. Type: uncomfortable. What Has To…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In‑store VR test‑drive experiences for electric models. Why: Quiet Electric Future is an emergent code; VR lets buyers feel the silent power before a physical test drive. Type: uncomfortable. What Has To Be True: Dealer…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Risks and assumptions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5349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integration delays could break price accuracy and erode trust.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Subscription models may cannibalise traditional sales if pricing is not carefully balanced.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3931920"/>
          </a:xfrm>
          <a:prstGeom prst="roundRect">
            <a:avLst>
              <a:gd name="adj" fmla="val 1395"/>
            </a:avLst>
          </a:prstGeom>
          <a:solidFill>
            <a:srgbClr val="F1F3F7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4592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537960" y="2011680"/>
            <a:ext cx="4800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 is the end_customer; language is plain and avoids strategy jargon.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Ellis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AGT-MKT-STRATEGIST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groq:openai/gpt-oss-120b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Grounded in engine data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Doctrine violations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Beliefs / rules / law proxies used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 / 0 / 25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Ontology cell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B2C x CAT-AUTO x HIGH-CONSIDERATION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Output truncated by the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false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Sections not shown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f8b22a15-8b3a-42be-9573-20231c278e40 · succeeded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Creative · Ellis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territory map for Feldman Automotive</dc:title>
  <dc:subject>PptxGenJS Presentation</dc:subject>
  <dc:creator>ideacel</dc:creator>
  <cp:lastModifiedBy>ideacel</cp:lastModifiedBy>
  <cp:revision>1</cp:revision>
  <dcterms:created xsi:type="dcterms:W3CDTF">2026-08-17T12:52:31Z</dcterms:created>
  <dcterms:modified xsi:type="dcterms:W3CDTF">2026-08-17T12:52:31Z</dcterms:modified>
</cp:coreProperties>
</file>