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cb5cb430-6675-43e1-a135-a9d9fece3126 · slide 1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cb5cb430-6675-43e1-a135-a9d9fece3126 · slide 2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cb5cb430-6675-43e1-a135-a9d9fece3126 · slide 3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cb5cb430-6675-43e1-a135-a9d9fece3126 · slide 4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cb5cb430-6675-43e1-a135-a9d9fece3126 · slide 5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cb5cb430-6675-43e1-a135-a9d9fece3126 · slide 6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cb5cb430-6675-43e1-a135-a9d9fece3126 · slide 7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cb5cb430-6675-43e1-a135-a9d9fece3126 · slide 8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TT-DECK-02-CREATIVE · run cb5cb430-6675-43e1-a135-a9d9fece3126 · slide 9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CREATIVE  ·  FELDMAN AUTOMOTIVE GROUP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Buy fast, leave happy – Feldman’s no‑hassle promise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Feldman for a transparent, quick purchase and drive away in your chosen Chevy.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Ellis · 16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Feldman for a transparent, quick purchase and drive away in your chosen Chevy.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Monday morning the team publishes the instant‑quote landing page and rolls out the first TV spot.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Idea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Fast Track: a single‑page instant quote and test‑drive booking that appears in TV, social, search and local SEO.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Belief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Buyers dislike the haggle; the fast, first‑class, low‑friction Feldman Advantage is the differentiator to lean on.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Insight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Cross‑shoppers pick the dealer that shows price upfront and replies fastest.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Reason To Believe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Seventy‑eight percent of buyers say the test drive seals the deal (CDK Global). Feldman’s 25 locations and 14 brands give cross‑shoppers plenty of choice, and 4 percent of Michigan car‑buyers are in market at any time (Summit Partners).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Look: 30‑second spot featuring a real buyer walking onto a lot, getting a price upfront and driving off in a Silverado. No fine‑print, just the promise. Channel: TV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Look: Short pre‑roll ads that run before car‑review videos. The overlay shows the exact monthly payment for an Equinox with no hidden fees. Channel: online video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Look: When someone searches ‘Chevy Equinox price near me’, the ad displays the starting price and a ‘Book a test drive’ button that takes them straight to the calendar. Channel: paid search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Look: Instagram and Facebook posts that show a family pointing at a Traverse on a lot screen, with a swipe‑up to get an instant quote. Channel: paid social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Look: Each location page lists transparent pricing for the top three models, plus a ‘Get your quote now’ form that auto‑fills the model and trim. Channel: dealer local SEO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Look: Streaming ads that play during popular shows; the CTA is ‘See your price in 30 seconds’ that lands on the same instant‑quote page. Channel: CTV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buyers may still expect negotiation even with posted prices.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Competitor groups could match or undercut the instant‑quote price.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glitches in the quote form could delay lead capture.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1F3F7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Buyers compare several dealers on price and inventory before visiting.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 pricing and fast reply influence the first look.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end_customer reads this material, so no strategy‑only words are used.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Ellis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AGT-MKT-STRATEGIST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llm5:nvidia/nemotron-3.5-lightning:free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 / 0 / 25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B2C x CAT-AUTO x HIGH-CONSIDERATION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cb5cb430-6675-43e1-a135-a9d9fece3126 · succeeded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Creative · Ellis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Buy fast, leave happy – Feldman’s no‑hassle promise</dc:title>
  <dc:subject>PptxGenJS Presentation</dc:subject>
  <dc:creator>ideacel</dc:creator>
  <cp:lastModifiedBy>ideacel</cp:lastModifiedBy>
  <cp:revision>1</cp:revision>
  <dcterms:created xsi:type="dcterms:W3CDTF">2026-08-17T12:52:31Z</dcterms:created>
  <dcterms:modified xsi:type="dcterms:W3CDTF">2026-08-17T12:52:31Z</dcterms:modified>
</cp:coreProperties>
</file>