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TT-DECK-07-PERFORMANCE · run 87b3d37b-3890-4166-a7a3-8a992d23a9d3 · slide 1 of 9.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TT-DECK-07-PERFORMANCE · run 87b3d37b-3890-4166-a7a3-8a992d23a9d3 · slide 2 of 9.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TT-DECK-07-PERFORMANCE · run 87b3d37b-3890-4166-a7a3-8a992d23a9d3 · slide 3 of 9.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TT-DECK-07-PERFORMANCE · run 87b3d37b-3890-4166-a7a3-8a992d23a9d3 · slide 4 of 9.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TT-DECK-07-PERFORMANCE · run 87b3d37b-3890-4166-a7a3-8a992d23a9d3 · slide 5 of 9.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TT-DECK-07-PERFORMANCE · run 87b3d37b-3890-4166-a7a3-8a992d23a9d3 · slide 6 of 9.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TT-DECK-07-PERFORMANCE · run 87b3d37b-3890-4166-a7a3-8a992d23a9d3 · slide 7 of 9.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TT-DECK-07-PERFORMANCE · run 87b3d37b-3890-4166-a7a3-8a992d23a9d3 · slide 8 of 9.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TT-DECK-07-PERFORMANCE · run 87b3d37b-3890-4166-a7a3-8a992d23a9d3 · slide 9 of 9.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623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822960"/>
            <a:ext cx="11064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spc="300" kern="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PERFORMANCE  ·  CAYLEY CAPITAL INVESTMENTS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1280160"/>
            <a:ext cx="1106424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Performance Review: The Letters extended campaign Q3 2025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48640" y="3749040"/>
            <a:ext cx="11064240" cy="1600200"/>
          </a:xfrm>
          <a:prstGeom prst="rect">
            <a:avLst/>
          </a:prstGeom>
          <a:solidFill>
            <a:srgbClr val="1F2F46"/>
          </a:solidFill>
          <a:ln/>
        </p:spPr>
      </p:sp>
      <p:sp>
        <p:nvSpPr>
          <p:cNvPr id="5" name="Text 3"/>
          <p:cNvSpPr/>
          <p:nvPr/>
        </p:nvSpPr>
        <p:spPr>
          <a:xfrm>
            <a:off x="868680" y="3931920"/>
            <a:ext cx="104241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ANSWER
</a:t>
            </a:r>
            <a:endParaRPr lang="en-US" sz="1000" dirty="0"/>
          </a:p>
          <a:p>
            <a:pPr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Shift 10 % of content budget to answer‑engine SEO and commission the next Letter by 15 Sep to close the traffic gap.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548640" y="5989320"/>
            <a:ext cx="110642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Stern and Ellis · 16 Aug 2026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B08D57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Cayley Capital Investments · Performance · Stern and Ellis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recommendation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548640" y="1463040"/>
            <a:ext cx="5349240" cy="4023360"/>
          </a:xfrm>
          <a:prstGeom prst="roundRect">
            <a:avLst>
              <a:gd name="adj" fmla="val 1364"/>
            </a:avLst>
          </a:prstGeom>
          <a:solidFill>
            <a:srgbClr val="F1F3F7"/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1664208"/>
            <a:ext cx="4800600" cy="36210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000" b="1" spc="200" kern="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RECOMMENDATION
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Shift 10 % of content budget to answer‑engine SEO and commission the next Letter by 15 Sep to close the traffic gap.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6263640" y="1463040"/>
            <a:ext cx="5349240" cy="4023360"/>
          </a:xfrm>
          <a:prstGeom prst="roundRect">
            <a:avLst>
              <a:gd name="adj" fmla="val 1364"/>
            </a:avLst>
          </a:prstGeom>
          <a:solidFill>
            <a:srgbClr val="16233A"/>
          </a:solidFill>
          <a:ln/>
        </p:spPr>
      </p:sp>
      <p:sp>
        <p:nvSpPr>
          <p:cNvPr id="6" name="Text 4"/>
          <p:cNvSpPr/>
          <p:nvPr/>
        </p:nvSpPr>
        <p:spPr>
          <a:xfrm>
            <a:off x="6537960" y="1664208"/>
            <a:ext cx="4800600" cy="36210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000" b="1" spc="200" kern="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 MOVE
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Allocate additional 10 % of content budget to answer‑engine optimisation and commission the next Letter by 15 Sep.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Cayley Capital Investments · Performance · Stern and Ellis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Worked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11064240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essay on succession resonated with owners; sentiment score improved because the proof‑not‑pitch style matched the audience’s desire for integrity.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Cayley Capital Investments · Performance · Stern and Ellis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Did Not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11064240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Answer‑engine optimisation did not yet drive traffic; essays were indexed late by AI answer layers.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Cayley Capital Investments · Performance · Stern and Ellis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Variance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11064240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Actual new inbound inquiries 30 vs predicted 50, a –40 % shortfall. Brand sentiment rose +5 points.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Cayley Capital Investments · Performance · Stern and Ellis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Calibration Observations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11064240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Owners value plain, infrequent essays; discovery lag is the main barrier, not content quality.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Cayley Capital Investments · Performance · Stern and Ellis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Changes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11064240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Allocate extra 10 % of content budget to answer‑engine SEO technical fixes.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Publish the next Letter every 8 weeks instead of quarterly to maintain momentum.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 a short‑form video summary of each essay to boost shareability.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Cayley Capital Investments · Performance · Stern and Ellis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Risks and assumptions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463040"/>
            <a:ext cx="5349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RISKS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1828800"/>
            <a:ext cx="5349240" cy="3566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Over‑investment in SEO with limited immediate traffic.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Audience fatigue from infrequent but high‑status content.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6263640" y="1463040"/>
            <a:ext cx="5349240" cy="3931920"/>
          </a:xfrm>
          <a:prstGeom prst="roundRect">
            <a:avLst>
              <a:gd name="adj" fmla="val 1395"/>
            </a:avLst>
          </a:prstGeom>
          <a:solidFill>
            <a:srgbClr val="F1F3F7"/>
          </a:solidFill>
          <a:ln/>
        </p:spPr>
      </p:sp>
      <p:sp>
        <p:nvSpPr>
          <p:cNvPr id="6" name="Text 4"/>
          <p:cNvSpPr/>
          <p:nvPr/>
        </p:nvSpPr>
        <p:spPr>
          <a:xfrm>
            <a:off x="6537960" y="1645920"/>
            <a:ext cx="4800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ASSUMPTIONS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537960" y="2011680"/>
            <a:ext cx="4800600" cy="3200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Owner of a Built Firm reads plain, infrequent essays seeded by SEO.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Answer‑engine optimisation influences discovery but has a lag effect.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9" name="Text 7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Cayley Capital Investments · Performance · Stern and Ellis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623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Provenance</a:t>
            </a:r>
            <a:endParaRPr lang="en-US" sz="2800" dirty="0"/>
          </a:p>
        </p:txBody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840480"/>
                <a:gridCol w="722376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Seat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Stern and Ellis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Agent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AGT-MKT-STRATEGIST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Model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llm5:nvidia/nemotron-3.5-lightning:free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Grounded in engine data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true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Doctrine violations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Beliefs / rules / law proxies used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 / 0 / 6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Ontology cell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B2B x CAT-FINSERV x HIGH-CONSIDERATION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Output truncated by the model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true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Sections not shown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none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Run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87b3d37b-3890-4166-a7a3-8a992d23a9d3 · awaiting_approval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Shape 1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B08D57"/>
          </a:solidFill>
          <a:ln/>
        </p:spPr>
      </p:sp>
      <p:sp>
        <p:nvSpPr>
          <p:cNvPr id="5" name="Text 2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Cayley Capital Investments · Performance · Stern and Ellis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ideacel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Performance Review: The Letters extended campaign Q3 2025</dc:title>
  <dc:subject>PptxGenJS Presentation</dc:subject>
  <dc:creator>ideacel</dc:creator>
  <cp:lastModifiedBy>ideacel</cp:lastModifiedBy>
  <cp:revision>1</cp:revision>
  <dcterms:created xsi:type="dcterms:W3CDTF">2026-08-19T02:03:42Z</dcterms:created>
  <dcterms:modified xsi:type="dcterms:W3CDTF">2026-08-19T02:03:42Z</dcterms:modified>
</cp:coreProperties>
</file>