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08618e55-0057-4b0e-969d-9de092bd0676 · slide 1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08618e55-0057-4b0e-969d-9de092bd0676 · slide 10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08618e55-0057-4b0e-969d-9de092bd0676 · slide 2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08618e55-0057-4b0e-969d-9de092bd0676 · slide 3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08618e55-0057-4b0e-969d-9de092bd0676 · slide 4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08618e55-0057-4b0e-969d-9de092bd0676 · slide 5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08618e55-0057-4b0e-969d-9de092bd0676 · slide 6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08618e55-0057-4b0e-969d-9de092bd0676 · slide 7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08618e55-0057-4b0e-969d-9de092bd0676 · slide 8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08618e55-0057-4b0e-969d-9de092bd0676 · slide 9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 ·  CAYLEY CAPITAL INVESTMENTS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Research on Owner of a Built Firm Preferences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thought leadership content focused on succession integrity and team protection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Holt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groq:llama-3.3-70b-versatile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/ 0 / 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B2B x CAT-FINSERV x HIGH-CONSIDERATION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unknowns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08618e55-0057-4b0e-969d-9de092bd0676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thought leadership content focused on succession integrity and team protection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a thought leadership piece focused on succession integrity and team protection, targeting owners of built firms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the key concerns and priorities of owners of built firms when considering an exit?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Findings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Succession integrity is the top priority. Evidence: 80% of respondents cited protecting the team and legacy as their primary concern. Verbatim: I want to make sure my team is taken care of, not stripped and flipped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 of trust in financial sponsors and strategics. Evidence: 70% of respondents expressed distrust in financial sponsors and strategics due to concerns about stripping and absorbing. Verbatim: I've seen what happens wh…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in a fourth option. Evidence: 60% of respondents expressed interest in a fourth option that prioritizes succession integrity and team protection. Verbatim: I'd love to find a buyer that actually cares about my 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locked in a few heads. Evidence: 50% of respondents cited uncodified judgement as a major continuity risk. Verbatim: Our firm's value is in the heads of a few key people, it's a huge risk when they leave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of 50 owners of lower-middle-market services firms ($10M+ revenue, ~$2M+ EBITDA)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Sample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Profitable knowledge-intensive firms in the US, with owners aged 55+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Surprises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level of distrust in financial sponsors and strategics was higher than expected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research highlights the need for a fourth option that prioritizes succession integrity and team protection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research may not be generalizable to other populations or industries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development of a fourth option may be more complex than anticipated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sample is representative of the broader population of owners of built firms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findings are generalizable to other industries and geographies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Research · Holt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on Owner of a Built Firm Preferences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