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7e7457e0-0940-42fd-84ae-bdc086fb5546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 ·  CAYLEY CAPITAL INVESTMENTS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fourth option: a permanent‑capital home for built firms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the extended Letters channel with plain‑language essays that position Cayley Capital as the fourth option for owners seeking succession integrity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0 / 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B2B x CAT-FINSERV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sixForces, loadBearingInsight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7e7457e0-0940-42fd-84ae-bdc086fb5546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the extended Letters channel with plain‑language essays that position Cayley Capital as the fourth option for owners seeking succession integrity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the first Letter on succession integrity via SEO and answer‑engine optimisation, targeting owners searching for “business succession”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Letters: a cadence of infrequent, plain, high‑status essays that open Door One, Two or Three conversations with owners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Belief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refuse private equity over succession, not price; the fourth option wins by honouring the team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generational transfer of roughly 6 million US businesses by 2035, near $5 trillion of value, creates a window for a holder that protects teams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 To Believe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Letters channel has already driven a 20 % year‑on‑year increase in proprietary deal flow, and the transfer window of ~6 million businesses by 2035 presents a $5 trillion opportunity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Executions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Seo Essays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Each Letter published as a long‑form article, optimised for Google AI Overviews and answer‑engine results, distributed via LinkedIn and email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 Engine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Structure data markup and Q&amp;A format targeting queries like “succession options for my business” to appear in zero‑click 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Sequence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curated series of plain‑language essays sent to a vetted list of firm owners, with a call to open a Door One, Two or Three conversation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Case‑study Letters. May be perceived as marketing rather than proof. Bet: Showcase firms kept intact under Cayley Capital to build trust and demonstrate track record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AI‑augmented operating layer prototype. High build cost and time. Bet: Create a structural edge that compounds beyond financial discipline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Trust‑based broker network. Network effects take time to materialise. Bet: Secure proprietary deal flow before auctions intensify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Intensifying competition for proprietary deals may erode the trust advantage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answer layers could commoditise the operating layer, reducing differentiation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perception may shift if Letters are seen as pitch rather than proof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Build‑time for an AI‑augmented operating layer could exceed budget and delay differentiation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changes around succession could alter the transfer window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value team protection more than price when considering succession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generational transfer of ~6 million US businesses by 2035 will create a window for permanent‑capital holders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repricing will affect LMM firms, making an operating layer a differentiator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deal flow can be won through trust‑based thought leadership, not auctions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existing Letters channel can be scaled without diluting its plain, high‑status tone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Creative ·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fourth option: a permanent‑capital home for built firms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